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67" r:id="rId4"/>
    <p:sldId id="266" r:id="rId5"/>
    <p:sldId id="265" r:id="rId6"/>
    <p:sldId id="264" r:id="rId7"/>
    <p:sldId id="269" r:id="rId8"/>
    <p:sldId id="268" r:id="rId9"/>
    <p:sldId id="271" r:id="rId10"/>
    <p:sldId id="270" r:id="rId11"/>
    <p:sldId id="272" r:id="rId12"/>
    <p:sldId id="273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142977" y="2071678"/>
            <a:ext cx="6072230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 – класс с родителями</a:t>
            </a:r>
          </a:p>
          <a:p>
            <a:pPr algn="ctr"/>
            <a:r>
              <a:rPr lang="ru-RU" sz="3200" b="1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«Поговорим о здоровье</a:t>
            </a:r>
            <a:r>
              <a:rPr lang="ru-RU" sz="3200" b="1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 smtClean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6182" y="5072074"/>
            <a:ext cx="38210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Воспитатели: Омельченко Л.А.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Шигапова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С.А.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099672"/>
            <a:ext cx="2686144" cy="3758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000504"/>
            <a:ext cx="1920274" cy="2686758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857224" y="928670"/>
            <a:ext cx="6429420" cy="546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дошкольном детстве закладывается фундамент здоровья ребёнка, происходит его интенсивный рост и развитие, формируются основные движения, осанка, а также необходимые навыки и привычки; вырабатываются черты характера, без которых не возможен здоровый образ жизни.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укрепить здоровье детей, избежать болезней? Эти вопросы волнуют и вас, родителей, и нас педагогов, так как все мы хотим, чтобы наши дети год от года становились сильнее, вырастали и входили в большую жизнь не только знающими и образованными, но и закалёнными и здоровыми. Есть ли ключи к решению этой задачи? Медицина давно пришла к выводу: нужна профилактика для здоровых людей.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Поэтому мы решили провести для родителей мастер – класс о здоровом образе жизни и рассказать, как можно укрепить здоровье наших детей.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86124"/>
            <a:ext cx="2686144" cy="3758328"/>
          </a:xfrm>
          <a:prstGeom prst="rect">
            <a:avLst/>
          </a:prstGeom>
          <a:noFill/>
        </p:spPr>
      </p:pic>
      <p:pic>
        <p:nvPicPr>
          <p:cNvPr id="2" name="Picture 2" descr="C:\Users\User\Desktop\мастер класс поговорим о здоровье\1J8tJy70B9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142984"/>
            <a:ext cx="3240000" cy="2430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User\Desktop\мастер класс поговорим о здоровье\3jR54vyDEd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00438"/>
            <a:ext cx="3240000" cy="243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286124"/>
            <a:ext cx="2686144" cy="3758328"/>
          </a:xfrm>
          <a:prstGeom prst="rect">
            <a:avLst/>
          </a:prstGeom>
          <a:noFill/>
        </p:spPr>
      </p:pic>
      <p:pic>
        <p:nvPicPr>
          <p:cNvPr id="2051" name="Picture 3" descr="C:\Users\User\Desktop\мастер класс поговорим о здоровье\PaXo94sKVW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000108"/>
            <a:ext cx="3240000" cy="243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User\Desktop\мастер класс поговорим о здоровье\Da697gCY9O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500438"/>
            <a:ext cx="3286116" cy="2464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86124"/>
            <a:ext cx="2686144" cy="3758328"/>
          </a:xfrm>
          <a:prstGeom prst="rect">
            <a:avLst/>
          </a:prstGeom>
          <a:noFill/>
        </p:spPr>
      </p:pic>
      <p:pic>
        <p:nvPicPr>
          <p:cNvPr id="4" name="Picture 2" descr="C:\Users\User\Desktop\мастер класс поговорим о здоровье\LiLhUksfJ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071546"/>
            <a:ext cx="3240000" cy="243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C:\Users\User\Desktop\мастер класс поговорим о здоровье\MpsNM4P_ib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00438"/>
            <a:ext cx="3240000" cy="243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2686144" cy="3758328"/>
          </a:xfrm>
          <a:prstGeom prst="rect">
            <a:avLst/>
          </a:prstGeom>
          <a:noFill/>
        </p:spPr>
      </p:pic>
      <p:pic>
        <p:nvPicPr>
          <p:cNvPr id="4098" name="Picture 2" descr="C:\Users\User\Desktop\мастер класс поговорим о здоровье\-Xx1u-sYpn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071546"/>
            <a:ext cx="3240000" cy="243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User\Desktop\мастер класс поговорим о здоровье\7ajfmsTngD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214686"/>
            <a:ext cx="3428992" cy="2571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2686144" cy="3758328"/>
          </a:xfrm>
          <a:prstGeom prst="rect">
            <a:avLst/>
          </a:prstGeom>
          <a:noFill/>
        </p:spPr>
      </p:pic>
      <p:pic>
        <p:nvPicPr>
          <p:cNvPr id="5122" name="Picture 2" descr="C:\Users\User\Desktop\мастер класс поговорим о здоровье\a-XhEU5SUf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071546"/>
            <a:ext cx="3240000" cy="243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User\Desktop\мастер класс поговорим о здоровье\BkC1E5qyj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429000"/>
            <a:ext cx="3312000" cy="2484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86124"/>
            <a:ext cx="2686144" cy="3758328"/>
          </a:xfrm>
          <a:prstGeom prst="rect">
            <a:avLst/>
          </a:prstGeom>
          <a:noFill/>
        </p:spPr>
      </p:pic>
      <p:pic>
        <p:nvPicPr>
          <p:cNvPr id="6146" name="Picture 2" descr="C:\Users\User\Desktop\мастер класс поговорим о здоровье\bM-xFvhmHm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071546"/>
            <a:ext cx="3276000" cy="245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User\Desktop\мастер класс поговорим о здоровье\FtjacBSB8k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7" y="3500438"/>
            <a:ext cx="3312000" cy="24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286124"/>
            <a:ext cx="2686144" cy="3758328"/>
          </a:xfrm>
          <a:prstGeom prst="rect">
            <a:avLst/>
          </a:prstGeom>
          <a:noFill/>
        </p:spPr>
      </p:pic>
      <p:pic>
        <p:nvPicPr>
          <p:cNvPr id="7170" name="Picture 2" descr="C:\Users\User\Desktop\мастер класс поговорим о здоровье\qwnlpKOAxC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000108"/>
            <a:ext cx="3312000" cy="24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Users\User\Desktop\мастер класс поговорим о здоровье\zrYpmAwDy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29000"/>
            <a:ext cx="3428992" cy="2571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2686144" cy="3758328"/>
          </a:xfrm>
          <a:prstGeom prst="rect">
            <a:avLst/>
          </a:prstGeom>
          <a:noFill/>
        </p:spPr>
      </p:pic>
      <p:pic>
        <p:nvPicPr>
          <p:cNvPr id="8194" name="Picture 2" descr="C:\Users\User\Desktop\мастер класс поговорим о здоровье\JAChBvs1mV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142984"/>
            <a:ext cx="3312000" cy="24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 descr="C:\Users\User\Desktop\мастер класс поговорим о здоровье\syhMoty-J9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429000"/>
            <a:ext cx="3312000" cy="24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286124"/>
            <a:ext cx="2686144" cy="3758328"/>
          </a:xfrm>
          <a:prstGeom prst="rect">
            <a:avLst/>
          </a:prstGeom>
          <a:noFill/>
        </p:spPr>
      </p:pic>
      <p:pic>
        <p:nvPicPr>
          <p:cNvPr id="9218" name="Picture 2" descr="C:\Users\User\Desktop\мастер класс поговорим о здоровье\rVb32H_5KG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071546"/>
            <a:ext cx="3524243" cy="2643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 descr="C:\Users\User\Desktop\мастер класс поговорим о здоровье\P3jqPZjIFH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5" y="3571876"/>
            <a:ext cx="3312000" cy="24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857628"/>
            <a:ext cx="2144419" cy="3000372"/>
          </a:xfrm>
          <a:prstGeom prst="rect">
            <a:avLst/>
          </a:prstGeom>
          <a:noFill/>
        </p:spPr>
      </p:pic>
      <p:pic>
        <p:nvPicPr>
          <p:cNvPr id="11266" name="Picture 2" descr="https://estalsad47.edumsko.ru/uploads/3000/2229/section/160045/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1071546"/>
            <a:ext cx="5357850" cy="401838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936467/a8eafe2f-71c6-4109-afa9-3be0bbcdba1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359654"/>
            <a:ext cx="2500330" cy="349834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7" y="2500306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Желаем всем крепкого здоровья!</a:t>
            </a:r>
          </a:p>
          <a:p>
            <a:pPr algn="ctr"/>
            <a:r>
              <a:rPr lang="ru-RU" sz="3600" b="1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0" descr="http://www.playcast.ru/uploads/2015/06/21/140543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3359654"/>
            <a:ext cx="2500330" cy="3498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164</Words>
  <PresentationFormat>Экран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Image&amp;Matros ®</cp:lastModifiedBy>
  <cp:revision>10</cp:revision>
  <dcterms:created xsi:type="dcterms:W3CDTF">2019-01-20T18:08:54Z</dcterms:created>
  <dcterms:modified xsi:type="dcterms:W3CDTF">2022-11-20T20:11:56Z</dcterms:modified>
</cp:coreProperties>
</file>